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120" cy="94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120" cy="94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120" cy="94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69120" cy="328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120" cy="94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4040" cy="328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4040" cy="328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120" cy="94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4040" cy="156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4040" cy="328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4040" cy="156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120" cy="94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4040" cy="328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4040" cy="156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4040" cy="156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120" cy="94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4040" cy="156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4040" cy="156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69120" cy="156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120" cy="94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69120" cy="156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69120" cy="156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120" cy="94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4040" cy="156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4040" cy="156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4040" cy="156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4040" cy="156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120" cy="94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18160" cy="156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18160" cy="156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18160" cy="156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18160" cy="156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18160" cy="156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18160" cy="156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" descr=""/>
          <p:cNvPicPr/>
          <p:nvPr/>
        </p:nvPicPr>
        <p:blipFill>
          <a:blip r:embed="rId1"/>
          <a:stretch/>
        </p:blipFill>
        <p:spPr>
          <a:xfrm>
            <a:off x="0" y="-360"/>
            <a:ext cx="10236240" cy="575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</TotalTime>
  <Application>LibreOffice/25.2.7.2$Windows_X86_64 LibreOffice_project/5cbfd1ab6520636bb5f7b99185aa69bd7456825d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2026-01-20T21:21:05Z</dcterms:modified>
  <cp:revision>19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